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6.jpg" ContentType="image/jpg"/>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278" r:id="rId27"/>
    <p:sldId id="303" r:id="rId28"/>
    <p:sldId id="280" r:id="rId2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4660"/>
  </p:normalViewPr>
  <p:slideViewPr>
    <p:cSldViewPr>
      <p:cViewPr>
        <p:scale>
          <a:sx n="40" d="100"/>
          <a:sy n="40" d="100"/>
        </p:scale>
        <p:origin x="138" y="2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11/22/2020</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71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0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528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91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761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8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7570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11/22/2020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11/22/2020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11/22/2020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11/22/2020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11/22/2020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11/22/2020</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2074927"/>
          </a:xfrm>
          <a:prstGeom prst="rect">
            <a:avLst/>
          </a:prstGeom>
        </p:spPr>
        <p:txBody>
          <a:bodyPr vert="horz" wrap="square" lIns="0" tIns="0" rIns="0" bIns="0" rtlCol="0">
            <a:spAutoFit/>
          </a:bodyPr>
          <a:lstStyle/>
          <a:p>
            <a:pPr marL="12700">
              <a:lnSpc>
                <a:spcPct val="100000"/>
              </a:lnSpc>
            </a:pPr>
            <a:r>
              <a:rPr lang="en-US" sz="8000" spc="-570" dirty="0" smtClean="0"/>
              <a:t>WICCI </a:t>
            </a:r>
            <a:r>
              <a:rPr lang="en-US" sz="8000" spc="-570" dirty="0" smtClean="0"/>
              <a:t>COUNCIL NAME (TYPE TEXT)</a:t>
            </a:r>
            <a:endParaRPr sz="8000" dirty="0" smtClean="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smtClean="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195641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75903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81956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spTree>
    <p:extLst>
      <p:ext uri="{BB962C8B-B14F-4D97-AF65-F5344CB8AC3E}">
        <p14:creationId xmlns:p14="http://schemas.microsoft.com/office/powerpoint/2010/main" val="119979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spTree>
    <p:extLst>
      <p:ext uri="{BB962C8B-B14F-4D97-AF65-F5344CB8AC3E}">
        <p14:creationId xmlns:p14="http://schemas.microsoft.com/office/powerpoint/2010/main" val="180842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a:p>
        </p:txBody>
      </p:sp>
    </p:spTree>
    <p:extLst>
      <p:ext uri="{BB962C8B-B14F-4D97-AF65-F5344CB8AC3E}">
        <p14:creationId xmlns:p14="http://schemas.microsoft.com/office/powerpoint/2010/main" val="102790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300984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17</a:t>
            </a:fld>
            <a:endParaRPr lang="en-US"/>
          </a:p>
        </p:txBody>
      </p:sp>
    </p:spTree>
    <p:extLst>
      <p:ext uri="{BB962C8B-B14F-4D97-AF65-F5344CB8AC3E}">
        <p14:creationId xmlns:p14="http://schemas.microsoft.com/office/powerpoint/2010/main" val="9715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18</a:t>
            </a:fld>
            <a:endParaRPr lang="en-US"/>
          </a:p>
        </p:txBody>
      </p:sp>
    </p:spTree>
    <p:extLst>
      <p:ext uri="{BB962C8B-B14F-4D97-AF65-F5344CB8AC3E}">
        <p14:creationId xmlns:p14="http://schemas.microsoft.com/office/powerpoint/2010/main" val="168277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124166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811463"/>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1858645" y="3925220"/>
            <a:ext cx="8879205" cy="466025"/>
          </a:xfrm>
          <a:prstGeom prst="rect">
            <a:avLst/>
          </a:prstGeom>
        </p:spPr>
        <p:txBody>
          <a:bodyPr vert="horz" wrap="square" lIns="0" tIns="0" rIns="0" bIns="0" rtlCol="0">
            <a:spAutoFit/>
          </a:bodyPr>
          <a:lstStyle/>
          <a:p>
            <a:pPr marL="12700" marR="5080" algn="just">
              <a:lnSpc>
                <a:spcPct val="113100"/>
              </a:lnSpc>
            </a:pPr>
            <a:r>
              <a:rPr lang="en-US" sz="2800" dirty="0" smtClean="0">
                <a:latin typeface="Garamond"/>
                <a:cs typeface="Garamond"/>
              </a:rPr>
              <a:t>Type </a:t>
            </a:r>
            <a:r>
              <a:rPr lang="en-US" sz="2800" dirty="0" smtClean="0">
                <a:latin typeface="Garamond"/>
                <a:cs typeface="Garamond"/>
              </a:rPr>
              <a:t>Text</a:t>
            </a:r>
            <a:endParaRPr sz="2800" dirty="0">
              <a:latin typeface="Garamond"/>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907705"/>
          </a:xfrm>
          <a:prstGeom prst="rect">
            <a:avLst/>
          </a:prstGeom>
        </p:spPr>
        <p:txBody>
          <a:bodyPr vert="horz" wrap="square" lIns="0" tIns="235715" rIns="0" bIns="0" rtlCol="0">
            <a:spAutoFit/>
          </a:bodyPr>
          <a:lstStyle/>
          <a:p>
            <a:pPr marL="503555">
              <a:lnSpc>
                <a:spcPct val="100000"/>
              </a:lnSpc>
            </a:pPr>
            <a:r>
              <a:rPr lang="en-US" sz="10850" spc="930" dirty="0" smtClean="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20</a:t>
            </a:fld>
            <a:endParaRPr lang="en-US"/>
          </a:p>
        </p:txBody>
      </p:sp>
    </p:spTree>
    <p:extLst>
      <p:ext uri="{BB962C8B-B14F-4D97-AF65-F5344CB8AC3E}">
        <p14:creationId xmlns:p14="http://schemas.microsoft.com/office/powerpoint/2010/main" val="318653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232525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131097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23</a:t>
            </a:fld>
            <a:endParaRPr lang="en-US"/>
          </a:p>
        </p:txBody>
      </p:sp>
    </p:spTree>
    <p:extLst>
      <p:ext uri="{BB962C8B-B14F-4D97-AF65-F5344CB8AC3E}">
        <p14:creationId xmlns:p14="http://schemas.microsoft.com/office/powerpoint/2010/main" val="99555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66607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25</a:t>
            </a:fld>
            <a:endParaRPr lang="en-US"/>
          </a:p>
        </p:txBody>
      </p:sp>
    </p:spTree>
    <p:extLst>
      <p:ext uri="{BB962C8B-B14F-4D97-AF65-F5344CB8AC3E}">
        <p14:creationId xmlns:p14="http://schemas.microsoft.com/office/powerpoint/2010/main" val="265045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smtClean="0">
                <a:solidFill>
                  <a:schemeClr val="tx1"/>
                </a:solidFill>
              </a:rPr>
              <a:t>mass</a:t>
            </a:r>
            <a:r>
              <a:rPr spc="-85" dirty="0" smtClean="0">
                <a:solidFill>
                  <a:schemeClr val="tx1"/>
                </a:solidFill>
              </a:rPr>
              <a:t>i</a:t>
            </a:r>
            <a:r>
              <a:rPr spc="-15" dirty="0" smtClean="0">
                <a:solidFill>
                  <a:schemeClr val="tx1"/>
                </a:solidFill>
              </a:rPr>
              <a:t>v</a:t>
            </a:r>
            <a:r>
              <a:rPr spc="35" dirty="0" smtClean="0">
                <a:solidFill>
                  <a:schemeClr val="tx1"/>
                </a:solidFill>
              </a:rPr>
              <a:t>e</a:t>
            </a:r>
            <a:r>
              <a:rPr lang="en-US" spc="35" dirty="0" smtClean="0">
                <a:solidFill>
                  <a:schemeClr val="tx1"/>
                </a:solidFill>
              </a:rPr>
              <a:t> global</a:t>
            </a:r>
            <a:r>
              <a:rPr spc="-105" dirty="0" smtClean="0">
                <a:solidFill>
                  <a:schemeClr val="tx1"/>
                </a:solidFill>
              </a:rPr>
              <a:t> </a:t>
            </a:r>
            <a:r>
              <a:rPr spc="65" dirty="0" smtClean="0">
                <a:solidFill>
                  <a:schemeClr val="tx1"/>
                </a:solidFill>
              </a:rPr>
              <a:t>networks</a:t>
            </a:r>
            <a:r>
              <a:rPr spc="-105" dirty="0" smtClean="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smtClean="0">
              <a:solidFill>
                <a:schemeClr val="tx1"/>
              </a:solidFill>
            </a:endParaRPr>
          </a:p>
          <a:p>
            <a:pPr marL="12700" marR="368935" algn="just">
              <a:lnSpc>
                <a:spcPct val="125899"/>
              </a:lnSpc>
            </a:pPr>
            <a:r>
              <a:rPr spc="-40" dirty="0" smtClean="0">
                <a:solidFill>
                  <a:schemeClr val="tx1"/>
                </a:solidFill>
              </a:rPr>
              <a:t>WEF</a:t>
            </a:r>
            <a:r>
              <a:rPr spc="-105" dirty="0" smtClean="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smtClean="0">
                <a:solidFill>
                  <a:schemeClr val="tx1"/>
                </a:solidFill>
                <a:latin typeface="Garamond"/>
                <a:cs typeface="Garamond"/>
              </a:rPr>
              <a:t>Servi</a:t>
            </a:r>
            <a:r>
              <a:rPr b="0" spc="80" dirty="0" smtClean="0">
                <a:solidFill>
                  <a:schemeClr val="tx1"/>
                </a:solidFill>
                <a:latin typeface="Garamond"/>
                <a:cs typeface="Garamond"/>
              </a:rPr>
              <a:t>c</a:t>
            </a:r>
            <a:r>
              <a:rPr b="0" spc="60" dirty="0" smtClean="0">
                <a:solidFill>
                  <a:schemeClr val="tx1"/>
                </a:solidFill>
                <a:latin typeface="Garamond"/>
                <a:cs typeface="Garamond"/>
              </a:rPr>
              <a:t>es</a:t>
            </a:r>
            <a:r>
              <a:rPr lang="en-US" b="0" spc="60" dirty="0" smtClean="0">
                <a:solidFill>
                  <a:schemeClr val="tx1"/>
                </a:solidFill>
                <a:latin typeface="Garamond"/>
                <a:cs typeface="Garamond"/>
              </a:rPr>
              <a:t> for ‘Commerce </a:t>
            </a:r>
            <a:r>
              <a:rPr lang="en-US" b="0" spc="60" dirty="0">
                <a:solidFill>
                  <a:schemeClr val="tx1"/>
                </a:solidFill>
              </a:rPr>
              <a:t>B</a:t>
            </a:r>
            <a:r>
              <a:rPr lang="en-US" b="0" spc="60" dirty="0" smtClean="0">
                <a:solidFill>
                  <a:schemeClr val="tx1"/>
                </a:solidFill>
                <a:latin typeface="Garamond"/>
                <a:cs typeface="Garamond"/>
              </a:rPr>
              <a:t>eyond </a:t>
            </a:r>
            <a:r>
              <a:rPr lang="en-US" b="0" spc="60" dirty="0" smtClean="0">
                <a:solidFill>
                  <a:schemeClr val="tx1"/>
                </a:solidFill>
              </a:rPr>
              <a:t>B</a:t>
            </a:r>
            <a:r>
              <a:rPr lang="en-US" b="0" spc="60" dirty="0" smtClean="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smtClean="0">
                <a:solidFill>
                  <a:srgbClr val="CC0099"/>
                </a:solidFill>
              </a:rPr>
              <a:t> C</a:t>
            </a:r>
            <a:r>
              <a:rPr lang="en-US" sz="6600" spc="-120" dirty="0" smtClean="0">
                <a:solidFill>
                  <a:srgbClr val="CC0099"/>
                </a:solidFill>
              </a:rPr>
              <a:t>O</a:t>
            </a:r>
            <a:r>
              <a:rPr lang="en-US" sz="6600" spc="480" dirty="0" smtClean="0">
                <a:solidFill>
                  <a:srgbClr val="CC0099"/>
                </a:solidFill>
              </a:rPr>
              <a:t>U</a:t>
            </a:r>
            <a:r>
              <a:rPr lang="en-US" sz="6600" spc="-540" dirty="0" smtClean="0">
                <a:solidFill>
                  <a:srgbClr val="CC0099"/>
                </a:solidFill>
              </a:rPr>
              <a:t>N</a:t>
            </a:r>
            <a:r>
              <a:rPr lang="en-US" sz="6600" spc="295" dirty="0" smtClean="0">
                <a:solidFill>
                  <a:srgbClr val="CC0099"/>
                </a:solidFill>
              </a:rPr>
              <a:t>T</a:t>
            </a:r>
            <a:r>
              <a:rPr lang="en-US" sz="6600" spc="484" dirty="0" smtClean="0">
                <a:solidFill>
                  <a:srgbClr val="CC0099"/>
                </a:solidFill>
              </a:rPr>
              <a:t>R</a:t>
            </a:r>
            <a:r>
              <a:rPr lang="en-US" sz="6600" spc="110" dirty="0" smtClean="0">
                <a:solidFill>
                  <a:srgbClr val="CC0099"/>
                </a:solidFill>
              </a:rPr>
              <a:t>I</a:t>
            </a:r>
            <a:r>
              <a:rPr lang="en-US" sz="6600" spc="-430" dirty="0" smtClean="0">
                <a:solidFill>
                  <a:srgbClr val="CC0099"/>
                </a:solidFill>
              </a:rPr>
              <a:t>E</a:t>
            </a:r>
            <a:r>
              <a:rPr lang="en-US" sz="6600" spc="229" dirty="0" smtClean="0">
                <a:solidFill>
                  <a:srgbClr val="CC0099"/>
                </a:solidFill>
              </a:rPr>
              <a:t>S      REPRESENTED</a:t>
            </a:r>
            <a:r>
              <a:rPr lang="en-US" sz="6600" dirty="0" smtClean="0">
                <a:solidFill>
                  <a:srgbClr val="CC0099"/>
                </a:solidFill>
              </a:rPr>
              <a:t> </a:t>
            </a:r>
            <a:endParaRPr lang="en-US" sz="6600" dirty="0">
              <a:solidFill>
                <a:srgbClr val="CC0099"/>
              </a:solidFill>
            </a:endParaRP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smtClean="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endParaRPr lang="en-US" sz="3000" kern="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315859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smtClean="0">
                <a:solidFill>
                  <a:srgbClr val="42210B"/>
                </a:solidFill>
                <a:latin typeface="Times New Roman"/>
                <a:cs typeface="Times New Roman"/>
              </a:rPr>
              <a:t>,</a:t>
            </a:r>
            <a:r>
              <a:rPr lang="en-US" sz="4800" b="1" i="1" spc="-70" dirty="0" smtClean="0">
                <a:solidFill>
                  <a:srgbClr val="42210B"/>
                </a:solidFill>
                <a:latin typeface="Times New Roman"/>
                <a:cs typeface="Times New Roman"/>
              </a:rPr>
              <a:t> </a:t>
            </a:r>
            <a:r>
              <a:rPr sz="4800" b="1" i="1" spc="-130" dirty="0" smtClean="0">
                <a:solidFill>
                  <a:srgbClr val="42210B"/>
                </a:solidFill>
                <a:latin typeface="Times New Roman"/>
                <a:cs typeface="Times New Roman"/>
              </a:rPr>
              <a:t>Vi</a:t>
            </a:r>
            <a:r>
              <a:rPr sz="4800" b="1" i="1" spc="-175" dirty="0" smtClean="0">
                <a:solidFill>
                  <a:srgbClr val="42210B"/>
                </a:solidFill>
                <a:latin typeface="Times New Roman"/>
                <a:cs typeface="Times New Roman"/>
              </a:rPr>
              <a:t>c</a:t>
            </a:r>
            <a:r>
              <a:rPr sz="4800" b="1" i="1" spc="-150" dirty="0" smtClean="0">
                <a:solidFill>
                  <a:srgbClr val="42210B"/>
                </a:solidFill>
                <a:latin typeface="Times New Roman"/>
                <a:cs typeface="Times New Roman"/>
              </a:rPr>
              <a:t>e</a:t>
            </a:r>
            <a:r>
              <a:rPr sz="4800" b="1" i="1" spc="-120" dirty="0" smtClean="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smtClean="0">
                <a:solidFill>
                  <a:srgbClr val="42210B"/>
                </a:solidFill>
                <a:latin typeface="Times New Roman"/>
                <a:cs typeface="Times New Roman"/>
              </a:rPr>
              <a:t>20</a:t>
            </a:r>
            <a:r>
              <a:rPr lang="en-US" sz="4800" b="1" i="1" dirty="0" smtClean="0">
                <a:solidFill>
                  <a:srgbClr val="42210B"/>
                </a:solidFill>
                <a:latin typeface="Times New Roman"/>
                <a:cs typeface="Times New Roman"/>
              </a:rPr>
              <a:t>+</a:t>
            </a:r>
            <a:r>
              <a:rPr sz="4800" b="1" i="1" spc="-120" dirty="0" smtClean="0">
                <a:solidFill>
                  <a:srgbClr val="42210B"/>
                </a:solidFill>
                <a:latin typeface="Times New Roman"/>
                <a:cs typeface="Times New Roman"/>
              </a:rPr>
              <a:t> </a:t>
            </a:r>
            <a:r>
              <a:rPr sz="4800" b="1" i="1" spc="-135" dirty="0" smtClean="0">
                <a:solidFill>
                  <a:srgbClr val="42210B"/>
                </a:solidFill>
                <a:latin typeface="Times New Roman"/>
                <a:cs typeface="Times New Roman"/>
              </a:rPr>
              <a:t>N</a:t>
            </a:r>
            <a:r>
              <a:rPr sz="4800" b="1" i="1" spc="-65" dirty="0" smtClean="0">
                <a:solidFill>
                  <a:srgbClr val="42210B"/>
                </a:solidFill>
                <a:latin typeface="Times New Roman"/>
                <a:cs typeface="Times New Roman"/>
              </a:rPr>
              <a:t>omina</a:t>
            </a:r>
            <a:r>
              <a:rPr sz="4800" b="1" i="1" spc="-70" dirty="0" smtClean="0">
                <a:solidFill>
                  <a:srgbClr val="42210B"/>
                </a:solidFill>
                <a:latin typeface="Times New Roman"/>
                <a:cs typeface="Times New Roman"/>
              </a:rPr>
              <a:t>t</a:t>
            </a:r>
            <a:r>
              <a:rPr sz="4800" b="1" i="1" spc="-105" dirty="0" smtClean="0">
                <a:solidFill>
                  <a:srgbClr val="42210B"/>
                </a:solidFill>
                <a:latin typeface="Times New Roman"/>
                <a:cs typeface="Times New Roman"/>
              </a:rPr>
              <a:t>ed</a:t>
            </a:r>
            <a:r>
              <a:rPr lang="en-US" sz="4800" b="1" i="1" spc="-105" dirty="0" smtClean="0">
                <a:solidFill>
                  <a:srgbClr val="42210B"/>
                </a:solidFill>
                <a:latin typeface="Times New Roman"/>
                <a:cs typeface="Times New Roman"/>
              </a:rPr>
              <a:t> Council</a:t>
            </a:r>
            <a:r>
              <a:rPr sz="4800" b="1" i="1" spc="-55" dirty="0" smtClean="0">
                <a:solidFill>
                  <a:srgbClr val="42210B"/>
                </a:solidFill>
                <a:latin typeface="Times New Roman"/>
                <a:cs typeface="Times New Roman"/>
              </a:rPr>
              <a:t> </a:t>
            </a:r>
            <a:r>
              <a:rPr sz="4800" b="1" i="1" spc="-110" dirty="0" smtClean="0">
                <a:solidFill>
                  <a:srgbClr val="42210B"/>
                </a:solidFill>
                <a:latin typeface="Times New Roman"/>
                <a:cs typeface="Times New Roman"/>
              </a:rPr>
              <a:t>M</a:t>
            </a:r>
            <a:r>
              <a:rPr sz="4800" b="1" i="1" spc="-100" dirty="0" smtClean="0">
                <a:solidFill>
                  <a:srgbClr val="42210B"/>
                </a:solidFill>
                <a:latin typeface="Times New Roman"/>
                <a:cs typeface="Times New Roman"/>
              </a:rPr>
              <a:t>embe</a:t>
            </a:r>
            <a:r>
              <a:rPr sz="4800" b="1" i="1" spc="-95" dirty="0" smtClean="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114" dirty="0" smtClean="0">
                <a:latin typeface="Myriad Pro"/>
                <a:cs typeface="Myriad Pro"/>
              </a:rPr>
              <a:t>(………..) </a:t>
            </a:r>
            <a:r>
              <a:rPr sz="2950" b="0" spc="114" dirty="0" smtClean="0">
                <a:latin typeface="Myriad Pro"/>
                <a:cs typeface="Myriad Pro"/>
              </a:rPr>
              <a:t>PRESIDEN</a:t>
            </a:r>
            <a:r>
              <a:rPr sz="2950" b="0" spc="-60" dirty="0" smtClean="0">
                <a:latin typeface="Myriad Pro"/>
                <a:cs typeface="Myriad Pro"/>
              </a:rPr>
              <a:t>T</a:t>
            </a:r>
            <a:r>
              <a:rPr sz="2950" b="0" dirty="0" smtClean="0">
                <a:latin typeface="Myriad Pro"/>
                <a:cs typeface="Myriad Pro"/>
              </a:rPr>
              <a:t>,</a:t>
            </a:r>
            <a:r>
              <a:rPr lang="en-US" sz="2950" b="0" spc="114" dirty="0" smtClean="0">
                <a:latin typeface="Myriad Pro"/>
                <a:cs typeface="Myriad Pro"/>
              </a:rPr>
              <a:t> (………….)</a:t>
            </a:r>
            <a:r>
              <a:rPr sz="2950" b="0" spc="240" dirty="0" smtClean="0">
                <a:latin typeface="Myriad Pro"/>
                <a:cs typeface="Myriad Pro"/>
              </a:rPr>
              <a:t> </a:t>
            </a:r>
            <a:r>
              <a:rPr sz="2950" b="0" spc="55" dirty="0" smtClean="0">
                <a:latin typeface="Myriad Pro"/>
                <a:cs typeface="Myriad Pro"/>
              </a:rPr>
              <a:t>C</a:t>
            </a:r>
            <a:r>
              <a:rPr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114" dirty="0" smtClean="0">
                <a:latin typeface="Myriad Pro"/>
                <a:cs typeface="Myriad Pro"/>
              </a:rPr>
              <a:t>(………..) VICE </a:t>
            </a:r>
            <a:r>
              <a:rPr sz="2950" b="0" spc="114" dirty="0" smtClean="0">
                <a:latin typeface="Myriad Pro"/>
                <a:cs typeface="Myriad Pro"/>
              </a:rPr>
              <a:t>PRESIDEN</a:t>
            </a:r>
            <a:r>
              <a:rPr sz="2950" b="0" spc="-60" dirty="0" smtClean="0">
                <a:latin typeface="Myriad Pro"/>
                <a:cs typeface="Myriad Pro"/>
              </a:rPr>
              <a:t>T</a:t>
            </a:r>
            <a:r>
              <a:rPr sz="2950" b="0" dirty="0" smtClean="0">
                <a:latin typeface="Myriad Pro"/>
                <a:cs typeface="Myriad Pro"/>
              </a:rPr>
              <a:t>,</a:t>
            </a:r>
            <a:r>
              <a:rPr lang="en-US" sz="2950" b="0" spc="114" dirty="0" smtClean="0">
                <a:latin typeface="Myriad Pro"/>
                <a:cs typeface="Myriad Pro"/>
              </a:rPr>
              <a:t> (………….)</a:t>
            </a:r>
            <a:r>
              <a:rPr sz="2950" b="0" spc="240" dirty="0" smtClean="0">
                <a:latin typeface="Myriad Pro"/>
                <a:cs typeface="Myriad Pro"/>
              </a:rPr>
              <a:t> </a:t>
            </a:r>
            <a:r>
              <a:rPr sz="2950" b="0" spc="55" dirty="0" smtClean="0">
                <a:latin typeface="Myriad Pro"/>
                <a:cs typeface="Myriad Pro"/>
              </a:rPr>
              <a:t>C</a:t>
            </a:r>
            <a:r>
              <a:rPr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86869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4408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403546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385709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3371250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TotalTime>
  <Words>724</Words>
  <Application>Microsoft Office PowerPoint</Application>
  <PresentationFormat>Custom</PresentationFormat>
  <Paragraphs>157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Garamond</vt:lpstr>
      <vt:lpstr>Myriad Pro</vt:lpstr>
      <vt:lpstr>Times New Roman</vt:lpstr>
      <vt:lpstr>Office Theme</vt:lpstr>
      <vt:lpstr>WICCI COUNCIL NAME (TYPE TEXT) </vt:lpstr>
      <vt:lpstr>Council Vision &amp;Mission</vt:lpstr>
      <vt:lpstr>PowerPoint Presentation</vt:lpstr>
      <vt:lpstr>TYPE NAME &amp; WICCI DESIGNATION (………..) PRESIDENT, (………….) COUNCIL WICCI</vt:lpstr>
      <vt:lpstr>TYPE NAME &amp; WICCI DESIGNATION (………..) VICE PRESIDENT,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SUPPORTED BY</vt:lpstr>
      <vt:lpstr> COUNTRIES      REPRESENTED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m</cp:lastModifiedBy>
  <cp:revision>18</cp:revision>
  <dcterms:created xsi:type="dcterms:W3CDTF">2020-11-17T16:47:09Z</dcterms:created>
  <dcterms:modified xsi:type="dcterms:W3CDTF">2020-11-22T07:25:14Z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